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6" autoAdjust="0"/>
    <p:restoredTop sz="94660"/>
  </p:normalViewPr>
  <p:slideViewPr>
    <p:cSldViewPr snapToGrid="0">
      <p:cViewPr varScale="1">
        <p:scale>
          <a:sx n="77" d="100"/>
          <a:sy n="77" d="100"/>
        </p:scale>
        <p:origin x="27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NZ"/>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F2B9039E-2C5A-4ABC-9148-B42BB6AA851F}" type="datetimeFigureOut">
              <a:rPr lang="en-NZ" smtClean="0"/>
              <a:t>26/03/2020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B34A1C1-A23E-4CD8-8F03-D9B9E4A359CD}" type="slidenum">
              <a:rPr lang="en-NZ" smtClean="0"/>
              <a:t>‹#›</a:t>
            </a:fld>
            <a:endParaRPr lang="en-NZ"/>
          </a:p>
        </p:txBody>
      </p:sp>
    </p:spTree>
    <p:extLst>
      <p:ext uri="{BB962C8B-B14F-4D97-AF65-F5344CB8AC3E}">
        <p14:creationId xmlns:p14="http://schemas.microsoft.com/office/powerpoint/2010/main" val="894695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F2B9039E-2C5A-4ABC-9148-B42BB6AA851F}" type="datetimeFigureOut">
              <a:rPr lang="en-NZ" smtClean="0"/>
              <a:t>26/03/2020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B34A1C1-A23E-4CD8-8F03-D9B9E4A359CD}" type="slidenum">
              <a:rPr lang="en-NZ" smtClean="0"/>
              <a:t>‹#›</a:t>
            </a:fld>
            <a:endParaRPr lang="en-NZ"/>
          </a:p>
        </p:txBody>
      </p:sp>
    </p:spTree>
    <p:extLst>
      <p:ext uri="{BB962C8B-B14F-4D97-AF65-F5344CB8AC3E}">
        <p14:creationId xmlns:p14="http://schemas.microsoft.com/office/powerpoint/2010/main" val="740493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F2B9039E-2C5A-4ABC-9148-B42BB6AA851F}" type="datetimeFigureOut">
              <a:rPr lang="en-NZ" smtClean="0"/>
              <a:t>26/03/2020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B34A1C1-A23E-4CD8-8F03-D9B9E4A359CD}" type="slidenum">
              <a:rPr lang="en-NZ" smtClean="0"/>
              <a:t>‹#›</a:t>
            </a:fld>
            <a:endParaRPr lang="en-NZ"/>
          </a:p>
        </p:txBody>
      </p:sp>
    </p:spTree>
    <p:extLst>
      <p:ext uri="{BB962C8B-B14F-4D97-AF65-F5344CB8AC3E}">
        <p14:creationId xmlns:p14="http://schemas.microsoft.com/office/powerpoint/2010/main" val="1541471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F2B9039E-2C5A-4ABC-9148-B42BB6AA851F}" type="datetimeFigureOut">
              <a:rPr lang="en-NZ" smtClean="0"/>
              <a:t>26/03/2020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B34A1C1-A23E-4CD8-8F03-D9B9E4A359CD}" type="slidenum">
              <a:rPr lang="en-NZ" smtClean="0"/>
              <a:t>‹#›</a:t>
            </a:fld>
            <a:endParaRPr lang="en-NZ"/>
          </a:p>
        </p:txBody>
      </p:sp>
    </p:spTree>
    <p:extLst>
      <p:ext uri="{BB962C8B-B14F-4D97-AF65-F5344CB8AC3E}">
        <p14:creationId xmlns:p14="http://schemas.microsoft.com/office/powerpoint/2010/main" val="35937494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NZ"/>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2B9039E-2C5A-4ABC-9148-B42BB6AA851F}" type="datetimeFigureOut">
              <a:rPr lang="en-NZ" smtClean="0"/>
              <a:t>26/03/2020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B34A1C1-A23E-4CD8-8F03-D9B9E4A359CD}" type="slidenum">
              <a:rPr lang="en-NZ" smtClean="0"/>
              <a:t>‹#›</a:t>
            </a:fld>
            <a:endParaRPr lang="en-NZ"/>
          </a:p>
        </p:txBody>
      </p:sp>
    </p:spTree>
    <p:extLst>
      <p:ext uri="{BB962C8B-B14F-4D97-AF65-F5344CB8AC3E}">
        <p14:creationId xmlns:p14="http://schemas.microsoft.com/office/powerpoint/2010/main" val="35904390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F2B9039E-2C5A-4ABC-9148-B42BB6AA851F}" type="datetimeFigureOut">
              <a:rPr lang="en-NZ" smtClean="0"/>
              <a:t>26/03/2020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4B34A1C1-A23E-4CD8-8F03-D9B9E4A359CD}" type="slidenum">
              <a:rPr lang="en-NZ" smtClean="0"/>
              <a:t>‹#›</a:t>
            </a:fld>
            <a:endParaRPr lang="en-NZ"/>
          </a:p>
        </p:txBody>
      </p:sp>
    </p:spTree>
    <p:extLst>
      <p:ext uri="{BB962C8B-B14F-4D97-AF65-F5344CB8AC3E}">
        <p14:creationId xmlns:p14="http://schemas.microsoft.com/office/powerpoint/2010/main" val="295529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NZ"/>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F2B9039E-2C5A-4ABC-9148-B42BB6AA851F}" type="datetimeFigureOut">
              <a:rPr lang="en-NZ" smtClean="0"/>
              <a:t>26/03/2020</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4B34A1C1-A23E-4CD8-8F03-D9B9E4A359CD}" type="slidenum">
              <a:rPr lang="en-NZ" smtClean="0"/>
              <a:t>‹#›</a:t>
            </a:fld>
            <a:endParaRPr lang="en-NZ"/>
          </a:p>
        </p:txBody>
      </p:sp>
    </p:spTree>
    <p:extLst>
      <p:ext uri="{BB962C8B-B14F-4D97-AF65-F5344CB8AC3E}">
        <p14:creationId xmlns:p14="http://schemas.microsoft.com/office/powerpoint/2010/main" val="7298541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F2B9039E-2C5A-4ABC-9148-B42BB6AA851F}" type="datetimeFigureOut">
              <a:rPr lang="en-NZ" smtClean="0"/>
              <a:t>26/03/2020</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4B34A1C1-A23E-4CD8-8F03-D9B9E4A359CD}" type="slidenum">
              <a:rPr lang="en-NZ" smtClean="0"/>
              <a:t>‹#›</a:t>
            </a:fld>
            <a:endParaRPr lang="en-NZ"/>
          </a:p>
        </p:txBody>
      </p:sp>
    </p:spTree>
    <p:extLst>
      <p:ext uri="{BB962C8B-B14F-4D97-AF65-F5344CB8AC3E}">
        <p14:creationId xmlns:p14="http://schemas.microsoft.com/office/powerpoint/2010/main" val="11935255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B9039E-2C5A-4ABC-9148-B42BB6AA851F}" type="datetimeFigureOut">
              <a:rPr lang="en-NZ" smtClean="0"/>
              <a:t>26/03/2020</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4B34A1C1-A23E-4CD8-8F03-D9B9E4A359CD}" type="slidenum">
              <a:rPr lang="en-NZ" smtClean="0"/>
              <a:t>‹#›</a:t>
            </a:fld>
            <a:endParaRPr lang="en-NZ"/>
          </a:p>
        </p:txBody>
      </p:sp>
    </p:spTree>
    <p:extLst>
      <p:ext uri="{BB962C8B-B14F-4D97-AF65-F5344CB8AC3E}">
        <p14:creationId xmlns:p14="http://schemas.microsoft.com/office/powerpoint/2010/main" val="36296873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B9039E-2C5A-4ABC-9148-B42BB6AA851F}" type="datetimeFigureOut">
              <a:rPr lang="en-NZ" smtClean="0"/>
              <a:t>26/03/2020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4B34A1C1-A23E-4CD8-8F03-D9B9E4A359CD}" type="slidenum">
              <a:rPr lang="en-NZ" smtClean="0"/>
              <a:t>‹#›</a:t>
            </a:fld>
            <a:endParaRPr lang="en-NZ"/>
          </a:p>
        </p:txBody>
      </p:sp>
    </p:spTree>
    <p:extLst>
      <p:ext uri="{BB962C8B-B14F-4D97-AF65-F5344CB8AC3E}">
        <p14:creationId xmlns:p14="http://schemas.microsoft.com/office/powerpoint/2010/main" val="20939591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B9039E-2C5A-4ABC-9148-B42BB6AA851F}" type="datetimeFigureOut">
              <a:rPr lang="en-NZ" smtClean="0"/>
              <a:t>26/03/2020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4B34A1C1-A23E-4CD8-8F03-D9B9E4A359CD}" type="slidenum">
              <a:rPr lang="en-NZ" smtClean="0"/>
              <a:t>‹#›</a:t>
            </a:fld>
            <a:endParaRPr lang="en-NZ"/>
          </a:p>
        </p:txBody>
      </p:sp>
    </p:spTree>
    <p:extLst>
      <p:ext uri="{BB962C8B-B14F-4D97-AF65-F5344CB8AC3E}">
        <p14:creationId xmlns:p14="http://schemas.microsoft.com/office/powerpoint/2010/main" val="42171062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B9039E-2C5A-4ABC-9148-B42BB6AA851F}" type="datetimeFigureOut">
              <a:rPr lang="en-NZ" smtClean="0"/>
              <a:t>26/03/2020</a:t>
            </a:fld>
            <a:endParaRPr lang="en-NZ"/>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34A1C1-A23E-4CD8-8F03-D9B9E4A359CD}" type="slidenum">
              <a:rPr lang="en-NZ" smtClean="0"/>
              <a:t>‹#›</a:t>
            </a:fld>
            <a:endParaRPr lang="en-NZ"/>
          </a:p>
        </p:txBody>
      </p:sp>
    </p:spTree>
    <p:extLst>
      <p:ext uri="{BB962C8B-B14F-4D97-AF65-F5344CB8AC3E}">
        <p14:creationId xmlns:p14="http://schemas.microsoft.com/office/powerpoint/2010/main" val="32571254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58000"/>
          </a:xfrm>
          <a:prstGeom prst="rect">
            <a:avLst/>
          </a:prstGeom>
        </p:spPr>
      </p:pic>
      <p:sp>
        <p:nvSpPr>
          <p:cNvPr id="2" name="Title 1"/>
          <p:cNvSpPr>
            <a:spLocks noGrp="1"/>
          </p:cNvSpPr>
          <p:nvPr>
            <p:ph type="ctrTitle"/>
          </p:nvPr>
        </p:nvSpPr>
        <p:spPr>
          <a:xfrm>
            <a:off x="1177447" y="0"/>
            <a:ext cx="9490553" cy="6857999"/>
          </a:xfrm>
        </p:spPr>
        <p:txBody>
          <a:bodyPr>
            <a:normAutofit/>
          </a:bodyPr>
          <a:lstStyle/>
          <a:p>
            <a:pPr algn="l"/>
            <a:r>
              <a:rPr lang="en-NZ" sz="2000" b="1" dirty="0">
                <a:solidFill>
                  <a:schemeClr val="bg1"/>
                </a:solidFill>
              </a:rPr>
              <a:t>Prayer for a </a:t>
            </a:r>
            <a:r>
              <a:rPr lang="en-NZ" sz="2000" b="1" dirty="0" smtClean="0">
                <a:solidFill>
                  <a:schemeClr val="bg1"/>
                </a:solidFill>
              </a:rPr>
              <a:t>Pandemic</a:t>
            </a:r>
            <a:r>
              <a:rPr lang="en-NZ" sz="2000" dirty="0" smtClean="0">
                <a:solidFill>
                  <a:schemeClr val="bg1"/>
                </a:solidFill>
              </a:rPr>
              <a:t> (</a:t>
            </a:r>
            <a:r>
              <a:rPr lang="en-NZ" sz="2000" i="1" dirty="0" smtClean="0">
                <a:solidFill>
                  <a:schemeClr val="bg1"/>
                </a:solidFill>
              </a:rPr>
              <a:t>by </a:t>
            </a:r>
            <a:r>
              <a:rPr lang="en-NZ" sz="2000" i="1" dirty="0">
                <a:solidFill>
                  <a:schemeClr val="bg1"/>
                </a:solidFill>
              </a:rPr>
              <a:t>Cameron Wiggins </a:t>
            </a:r>
            <a:r>
              <a:rPr lang="en-NZ" sz="2000" i="1" dirty="0" smtClean="0">
                <a:solidFill>
                  <a:schemeClr val="bg1"/>
                </a:solidFill>
              </a:rPr>
              <a:t>Bell)</a:t>
            </a:r>
            <a:r>
              <a:rPr lang="en-NZ" sz="2000" dirty="0" smtClean="0">
                <a:solidFill>
                  <a:schemeClr val="bg1"/>
                </a:solidFill>
              </a:rPr>
              <a:t>                                                                                                                                                            </a:t>
            </a:r>
            <a:br>
              <a:rPr lang="en-NZ" sz="2000" dirty="0" smtClean="0">
                <a:solidFill>
                  <a:schemeClr val="bg1"/>
                </a:solidFill>
              </a:rPr>
            </a:br>
            <a:r>
              <a:rPr lang="en-NZ" sz="2000" dirty="0">
                <a:solidFill>
                  <a:schemeClr val="bg1"/>
                </a:solidFill>
              </a:rPr>
              <a:t/>
            </a:r>
            <a:br>
              <a:rPr lang="en-NZ" sz="2000" dirty="0">
                <a:solidFill>
                  <a:schemeClr val="bg1"/>
                </a:solidFill>
              </a:rPr>
            </a:br>
            <a:r>
              <a:rPr lang="en-NZ" sz="2000" dirty="0" smtClean="0">
                <a:solidFill>
                  <a:schemeClr val="bg1"/>
                </a:solidFill>
              </a:rPr>
              <a:t>May </a:t>
            </a:r>
            <a:r>
              <a:rPr lang="en-NZ" sz="2000" dirty="0">
                <a:solidFill>
                  <a:schemeClr val="bg1"/>
                </a:solidFill>
              </a:rPr>
              <a:t>we who are merely inconvenienced,</a:t>
            </a:r>
            <a:br>
              <a:rPr lang="en-NZ" sz="2000" dirty="0">
                <a:solidFill>
                  <a:schemeClr val="bg1"/>
                </a:solidFill>
              </a:rPr>
            </a:br>
            <a:r>
              <a:rPr lang="en-NZ" sz="2000" dirty="0">
                <a:solidFill>
                  <a:schemeClr val="bg1"/>
                </a:solidFill>
              </a:rPr>
              <a:t>remember those whose lives are at stake.</a:t>
            </a:r>
            <a:br>
              <a:rPr lang="en-NZ" sz="2000" dirty="0">
                <a:solidFill>
                  <a:schemeClr val="bg1"/>
                </a:solidFill>
              </a:rPr>
            </a:br>
            <a:r>
              <a:rPr lang="en-NZ" sz="2000" dirty="0">
                <a:solidFill>
                  <a:schemeClr val="bg1"/>
                </a:solidFill>
              </a:rPr>
              <a:t>May we who have no risk factors</a:t>
            </a:r>
            <a:br>
              <a:rPr lang="en-NZ" sz="2000" dirty="0">
                <a:solidFill>
                  <a:schemeClr val="bg1"/>
                </a:solidFill>
              </a:rPr>
            </a:br>
            <a:r>
              <a:rPr lang="en-NZ" sz="2000" dirty="0">
                <a:solidFill>
                  <a:schemeClr val="bg1"/>
                </a:solidFill>
              </a:rPr>
              <a:t>remember those most vulnerable.</a:t>
            </a:r>
            <a:br>
              <a:rPr lang="en-NZ" sz="2000" dirty="0">
                <a:solidFill>
                  <a:schemeClr val="bg1"/>
                </a:solidFill>
              </a:rPr>
            </a:br>
            <a:r>
              <a:rPr lang="en-NZ" sz="2000" dirty="0">
                <a:solidFill>
                  <a:schemeClr val="bg1"/>
                </a:solidFill>
              </a:rPr>
              <a:t>May those who have the luxury of working from home</a:t>
            </a:r>
            <a:br>
              <a:rPr lang="en-NZ" sz="2000" dirty="0">
                <a:solidFill>
                  <a:schemeClr val="bg1"/>
                </a:solidFill>
              </a:rPr>
            </a:br>
            <a:r>
              <a:rPr lang="en-NZ" sz="2000" dirty="0">
                <a:solidFill>
                  <a:schemeClr val="bg1"/>
                </a:solidFill>
              </a:rPr>
              <a:t>remember those who must choose</a:t>
            </a:r>
            <a:br>
              <a:rPr lang="en-NZ" sz="2000" dirty="0">
                <a:solidFill>
                  <a:schemeClr val="bg1"/>
                </a:solidFill>
              </a:rPr>
            </a:br>
            <a:r>
              <a:rPr lang="en-NZ" sz="2000" dirty="0">
                <a:solidFill>
                  <a:schemeClr val="bg1"/>
                </a:solidFill>
              </a:rPr>
              <a:t>between preserving their health or making their rent.</a:t>
            </a:r>
            <a:br>
              <a:rPr lang="en-NZ" sz="2000" dirty="0">
                <a:solidFill>
                  <a:schemeClr val="bg1"/>
                </a:solidFill>
              </a:rPr>
            </a:br>
            <a:r>
              <a:rPr lang="en-NZ" sz="2000" dirty="0">
                <a:solidFill>
                  <a:schemeClr val="bg1"/>
                </a:solidFill>
              </a:rPr>
              <a:t>May those who have the flexibility</a:t>
            </a:r>
            <a:br>
              <a:rPr lang="en-NZ" sz="2000" dirty="0">
                <a:solidFill>
                  <a:schemeClr val="bg1"/>
                </a:solidFill>
              </a:rPr>
            </a:br>
            <a:r>
              <a:rPr lang="en-NZ" sz="2000" dirty="0">
                <a:solidFill>
                  <a:schemeClr val="bg1"/>
                </a:solidFill>
              </a:rPr>
              <a:t>to care for our children when schools close</a:t>
            </a:r>
            <a:br>
              <a:rPr lang="en-NZ" sz="2000" dirty="0">
                <a:solidFill>
                  <a:schemeClr val="bg1"/>
                </a:solidFill>
              </a:rPr>
            </a:br>
            <a:r>
              <a:rPr lang="en-NZ" sz="2000" dirty="0">
                <a:solidFill>
                  <a:schemeClr val="bg1"/>
                </a:solidFill>
              </a:rPr>
              <a:t>remember those who have no options.</a:t>
            </a:r>
            <a:br>
              <a:rPr lang="en-NZ" sz="2000" dirty="0">
                <a:solidFill>
                  <a:schemeClr val="bg1"/>
                </a:solidFill>
              </a:rPr>
            </a:br>
            <a:r>
              <a:rPr lang="en-NZ" sz="2000" dirty="0">
                <a:solidFill>
                  <a:schemeClr val="bg1"/>
                </a:solidFill>
              </a:rPr>
              <a:t>May we who have to cancel trips</a:t>
            </a:r>
            <a:br>
              <a:rPr lang="en-NZ" sz="2000" dirty="0">
                <a:solidFill>
                  <a:schemeClr val="bg1"/>
                </a:solidFill>
              </a:rPr>
            </a:br>
            <a:r>
              <a:rPr lang="en-NZ" sz="2000" dirty="0">
                <a:solidFill>
                  <a:schemeClr val="bg1"/>
                </a:solidFill>
              </a:rPr>
              <a:t>remember those who have no safe place to go.</a:t>
            </a:r>
            <a:br>
              <a:rPr lang="en-NZ" sz="2000" dirty="0">
                <a:solidFill>
                  <a:schemeClr val="bg1"/>
                </a:solidFill>
              </a:rPr>
            </a:br>
            <a:r>
              <a:rPr lang="en-NZ" sz="2000" dirty="0">
                <a:solidFill>
                  <a:schemeClr val="bg1"/>
                </a:solidFill>
              </a:rPr>
              <a:t>May we who are losing our margin money</a:t>
            </a:r>
            <a:br>
              <a:rPr lang="en-NZ" sz="2000" dirty="0">
                <a:solidFill>
                  <a:schemeClr val="bg1"/>
                </a:solidFill>
              </a:rPr>
            </a:br>
            <a:r>
              <a:rPr lang="en-NZ" sz="2000" dirty="0">
                <a:solidFill>
                  <a:schemeClr val="bg1"/>
                </a:solidFill>
              </a:rPr>
              <a:t>in the tumult of the economic market</a:t>
            </a:r>
            <a:br>
              <a:rPr lang="en-NZ" sz="2000" dirty="0">
                <a:solidFill>
                  <a:schemeClr val="bg1"/>
                </a:solidFill>
              </a:rPr>
            </a:br>
            <a:r>
              <a:rPr lang="en-NZ" sz="2000" dirty="0">
                <a:solidFill>
                  <a:schemeClr val="bg1"/>
                </a:solidFill>
              </a:rPr>
              <a:t>remember those who have no margin at all.</a:t>
            </a:r>
            <a:br>
              <a:rPr lang="en-NZ" sz="2000" dirty="0">
                <a:solidFill>
                  <a:schemeClr val="bg1"/>
                </a:solidFill>
              </a:rPr>
            </a:br>
            <a:r>
              <a:rPr lang="en-NZ" sz="2000" dirty="0">
                <a:solidFill>
                  <a:schemeClr val="bg1"/>
                </a:solidFill>
              </a:rPr>
              <a:t>May those who settle for quarantine at home</a:t>
            </a:r>
            <a:br>
              <a:rPr lang="en-NZ" sz="2000" dirty="0">
                <a:solidFill>
                  <a:schemeClr val="bg1"/>
                </a:solidFill>
              </a:rPr>
            </a:br>
            <a:r>
              <a:rPr lang="en-NZ" sz="2000" dirty="0">
                <a:solidFill>
                  <a:schemeClr val="bg1"/>
                </a:solidFill>
              </a:rPr>
              <a:t>remember those who have no home.</a:t>
            </a:r>
            <a:br>
              <a:rPr lang="en-NZ" sz="2000" dirty="0">
                <a:solidFill>
                  <a:schemeClr val="bg1"/>
                </a:solidFill>
              </a:rPr>
            </a:br>
            <a:r>
              <a:rPr lang="en-NZ" sz="2000" dirty="0">
                <a:solidFill>
                  <a:schemeClr val="bg1"/>
                </a:solidFill>
              </a:rPr>
              <a:t>As fear grips our country, let us choose love during this time</a:t>
            </a:r>
            <a:br>
              <a:rPr lang="en-NZ" sz="2000" dirty="0">
                <a:solidFill>
                  <a:schemeClr val="bg1"/>
                </a:solidFill>
              </a:rPr>
            </a:br>
            <a:r>
              <a:rPr lang="en-NZ" sz="2000" dirty="0">
                <a:solidFill>
                  <a:schemeClr val="bg1"/>
                </a:solidFill>
              </a:rPr>
              <a:t>when we cannot physically wrap our arms around each other;</a:t>
            </a:r>
            <a:br>
              <a:rPr lang="en-NZ" sz="2000" dirty="0">
                <a:solidFill>
                  <a:schemeClr val="bg1"/>
                </a:solidFill>
              </a:rPr>
            </a:br>
            <a:r>
              <a:rPr lang="en-NZ" sz="2000" dirty="0">
                <a:solidFill>
                  <a:schemeClr val="bg1"/>
                </a:solidFill>
              </a:rPr>
              <a:t>let us find ways to be the loving embrace of God to our neighbour.</a:t>
            </a:r>
            <a:br>
              <a:rPr lang="en-NZ" sz="2000" dirty="0">
                <a:solidFill>
                  <a:schemeClr val="bg1"/>
                </a:solidFill>
              </a:rPr>
            </a:br>
            <a:r>
              <a:rPr lang="en-NZ" sz="2000" dirty="0">
                <a:solidFill>
                  <a:schemeClr val="bg1"/>
                </a:solidFill>
              </a:rPr>
              <a:t>Amen</a:t>
            </a:r>
            <a:r>
              <a:rPr lang="en-NZ" sz="2000" dirty="0" smtClean="0">
                <a:solidFill>
                  <a:schemeClr val="bg1"/>
                </a:solidFill>
              </a:rPr>
              <a:t>.</a:t>
            </a:r>
            <a:r>
              <a:rPr lang="en-NZ" sz="2000" b="1" dirty="0" smtClean="0">
                <a:solidFill>
                  <a:schemeClr val="bg1"/>
                </a:solidFill>
              </a:rPr>
              <a:t/>
            </a:r>
            <a:br>
              <a:rPr lang="en-NZ" sz="2000" b="1" dirty="0" smtClean="0">
                <a:solidFill>
                  <a:schemeClr val="bg1"/>
                </a:solidFill>
              </a:rPr>
            </a:br>
            <a:endParaRPr lang="en-NZ" sz="2000" b="1" dirty="0">
              <a:solidFill>
                <a:schemeClr val="bg1"/>
              </a:solidFill>
            </a:endParaRPr>
          </a:p>
        </p:txBody>
      </p:sp>
      <p:pic>
        <p:nvPicPr>
          <p:cNvPr id="5" name="Picture 4" descr="\\10.0.0.6\Redirected-AC$\jobean\Downloads\dove-41260_1280.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00745" y="772159"/>
            <a:ext cx="2167255" cy="2656840"/>
          </a:xfrm>
          <a:prstGeom prst="rect">
            <a:avLst/>
          </a:prstGeom>
          <a:noFill/>
          <a:ln>
            <a:noFill/>
          </a:ln>
        </p:spPr>
      </p:pic>
      <p:sp>
        <p:nvSpPr>
          <p:cNvPr id="6" name="Rectangle 5"/>
          <p:cNvSpPr/>
          <p:nvPr/>
        </p:nvSpPr>
        <p:spPr>
          <a:xfrm>
            <a:off x="10141439" y="6483474"/>
            <a:ext cx="2050561" cy="249684"/>
          </a:xfrm>
          <a:prstGeom prst="rect">
            <a:avLst/>
          </a:prstGeom>
        </p:spPr>
        <p:txBody>
          <a:bodyPr wrap="none">
            <a:spAutoFit/>
          </a:bodyPr>
          <a:lstStyle/>
          <a:p>
            <a:pPr>
              <a:lnSpc>
                <a:spcPct val="107000"/>
              </a:lnSpc>
              <a:spcAft>
                <a:spcPts val="1200"/>
              </a:spcAft>
            </a:pPr>
            <a:r>
              <a:rPr lang="en-NZ" sz="1000" dirty="0">
                <a:solidFill>
                  <a:schemeClr val="tx2">
                    <a:lumMod val="60000"/>
                    <a:lumOff val="40000"/>
                  </a:schemeClr>
                </a:solidFill>
              </a:rPr>
              <a:t>Background and </a:t>
            </a:r>
            <a:r>
              <a:rPr lang="en-NZ" sz="1000" dirty="0" smtClean="0">
                <a:solidFill>
                  <a:schemeClr val="tx2">
                    <a:lumMod val="60000"/>
                    <a:lumOff val="40000"/>
                  </a:schemeClr>
                </a:solidFill>
              </a:rPr>
              <a:t>dove</a:t>
            </a:r>
            <a:r>
              <a:rPr lang="en-NZ" sz="1000" dirty="0">
                <a:solidFill>
                  <a:schemeClr val="tx2">
                    <a:lumMod val="60000"/>
                    <a:lumOff val="40000"/>
                  </a:schemeClr>
                </a:solidFill>
              </a:rPr>
              <a:t> from Pixabay</a:t>
            </a:r>
            <a:r>
              <a:rPr lang="en-NZ" sz="1000" dirty="0" smtClean="0">
                <a:solidFill>
                  <a:schemeClr val="accent1">
                    <a:lumMod val="40000"/>
                    <a:lumOff val="60000"/>
                  </a:schemeClr>
                </a:solidFill>
                <a:effectLst/>
                <a:latin typeface="Calibri" panose="020F0502020204030204" pitchFamily="34" charset="0"/>
                <a:ea typeface="Calibri" panose="020F0502020204030204" pitchFamily="34" charset="0"/>
                <a:cs typeface="Times New Roman" panose="02020603050405020304" pitchFamily="18" charset="0"/>
              </a:rPr>
              <a:t> </a:t>
            </a:r>
            <a:endParaRPr lang="en-NZ" sz="1000" dirty="0">
              <a:solidFill>
                <a:schemeClr val="accent1">
                  <a:lumMod val="40000"/>
                  <a:lumOff val="6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1873899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TotalTime>
  <Words>13</Words>
  <Application>Microsoft Office PowerPoint</Application>
  <PresentationFormat>Widescreen</PresentationFormat>
  <Paragraphs>2</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Prayer for a Pandemic (by Cameron Wiggins Bell)                                                                                                                                                              May we who are merely inconvenienced, remember those whose lives are at stake. May we who have no risk factors remember those most vulnerable. May those who have the luxury of working from home remember those who must choose between preserving their health or making their rent. May those who have the flexibility to care for our children when schools close remember those who have no options. May we who have to cancel trips remember those who have no safe place to go. May we who are losing our margin money in the tumult of the economic market remember those who have no margin at all. May those who settle for quarantine at home remember those who have no home. As fear grips our country, let us choose love during this time when we cannot physically wrap our arms around each other; let us find ways to be the loving embrace of God to our neighbour. Amen.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Prayer for a Pandemic (by Cameron Wiggins Bell)                                                                                                                                                              May we who are merely inconvenienced, remember those whose lives are at stake. May we who have no risk factors remember those most vulnerable. May those who have the luxury of working from home remember those who must choose between preserving their health or making their rent. May those who have the flexibility to care for our children when schools close remember those who have no options. May we who have to cancel trips remember those who have no safe place to go. May we who are losing our margin money in the tumult of the economic market remember those who have no margin at all. May those who settle for quarantine at home remember those who have no home. As fear grips our country, let us choose love during this time when we cannot physically wrap our arms around each other; let us find ways to be the loving embrace of God to our neighbour. Amen.</dc:title>
  <dc:creator>Jo Bean</dc:creator>
  <cp:lastModifiedBy>Jo Bean</cp:lastModifiedBy>
  <cp:revision>2</cp:revision>
  <dcterms:created xsi:type="dcterms:W3CDTF">2020-03-26T01:34:43Z</dcterms:created>
  <dcterms:modified xsi:type="dcterms:W3CDTF">2020-03-26T01:46:50Z</dcterms:modified>
</cp:coreProperties>
</file>